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31520"/>
            <a:ext cx="8229600" cy="0"/>
          </a:xfrm>
        </p:spPr>
        <p:txBody>
          <a:bodyPr/>
          <a:lstStyle/>
          <a:p>
            <a:pPr>
              <a:defRPr sz="4400" b="1">
                <a:solidFill>
                  <a:srgbClr val="003366"/>
                </a:solidFill>
              </a:defRPr>
            </a:pPr>
            <a:r>
              <a:t>Do Yankees Home Games Increase Noise Complaints?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11680"/>
          </a:xfrm>
        </p:spPr>
        <p:txBody>
          <a:bodyPr/>
          <a:lstStyle/>
          <a:p>
            <a:pPr>
              <a:defRPr sz="2000">
                <a:solidFill>
                  <a:srgbClr val="505050"/>
                </a:solidFill>
              </a:defRPr>
            </a:pPr>
            <a:r>
              <a:t>An Analysis of NYC 311 Data - Bronx &amp; Brooklyn, 2023</a:t>
            </a:r>
          </a:p>
          <a:p>
            <a:pPr>
              <a:defRPr sz="2000">
                <a:solidFill>
                  <a:srgbClr val="505050"/>
                </a:solidFill>
              </a:defRPr>
            </a:pPr>
          </a:p>
          <a:p>
            <a:pPr>
              <a:defRPr sz="2000">
                <a:solidFill>
                  <a:srgbClr val="505050"/>
                </a:solidFill>
              </a:defRPr>
            </a:pPr>
            <a:r>
              <a:t>CCJS 418E: Coding for Criminology</a:t>
            </a:r>
          </a:p>
          <a:p>
            <a:pPr>
              <a:defRPr sz="2000">
                <a:solidFill>
                  <a:srgbClr val="505050"/>
                </a:solidFill>
              </a:defRPr>
            </a:pPr>
            <a:r>
              <a:t>Example Final Project 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 #3a: Raw Counts - Brooklyn Has More Complaints Overall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chart_borough_ra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229600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66928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1600">
                <a:solidFill>
                  <a:srgbClr val="000000"/>
                </a:solidFill>
              </a:defRPr>
            </a:pPr>
            <a:r>
              <a:t>Brooklyn baseline: 367.9 complaints/day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Bronx baseline: 309.3 complaints/day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Problem: Brooklyn is ALREADY noisier! Can't just compare raw numbers.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Why We Need Percent Increase (Not Raw Counts)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000000"/>
                </a:solidFill>
              </a:defRPr>
            </a:pPr>
            <a:r>
              <a:t>The Problem: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Brooklyn has more people, more bars/restaurants, different neighborhoods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Brooklyn baseline: 369.7 complaints/day (NON-game days)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Bronx baseline: 310.5 complaints/day (NON-game days)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We're comparing apples to oranges if we use raw counts!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The Solution: Percent Increase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Percent increase shows: How much did THIS borough change relative to ITS OWN baseline?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Formula: ((Game Day Average - Non-Game Average) / Non-Game Average) × 100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>
              <a:defRPr sz="1600">
                <a:solidFill>
                  <a:srgbClr val="000000"/>
                </a:solidFill>
              </a:defRPr>
            </a:pPr>
            <a:r>
              <a:t>This Makes It Fair: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Each borough compared to itself, not to each other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Accounts for different baseline noise levels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 #3b: Bronx Shows Stronger Effect (38% vs 26%)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chart3_boroug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229600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66928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1600">
                <a:solidFill>
                  <a:srgbClr val="000000"/>
                </a:solidFill>
              </a:defRPr>
            </a:pPr>
            <a:r>
              <a:t>Bronx: 39.0% increase on game days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Brooklyn: 27.7% increase on game days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Takeaway: BOTH boroughs affected, but Bronx shows stronger local effect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Comparison #4: Do Wins vs Losses Matter?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My Next Question: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Does the GAME OUTCOME affect noise levels?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Why I'm Testing This: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Wins might trigger celebrations → more noise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Losses might lead to quiet disappointment → less noise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Could reveal whether noise is from crowds (physical) or emotions (behavioral)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How I Test It: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I first compare THREE groups: Non-game days, Loss days, Win days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Yankees 2023 record at home: 42 wins, 39 losses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What I Expect: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Wins &gt; Losses &gt; Non-game days in terms of noise complaints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 #4: Wins Produce More Noise (+35.8% vs +29.6%)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chart_winloss_overal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229600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66928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1600">
                <a:solidFill>
                  <a:srgbClr val="000000"/>
                </a:solidFill>
              </a:defRPr>
            </a:pPr>
            <a:r>
              <a:t>Non-game days: 677.2 complaints/day (baseline)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Loss days: +29.6% increase (877.4 complaints/day)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Win days: +35.8% increase (919.5 complaints/day)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Takeaway: Wins DO produce more noise - 6.2 percentage points more than losses!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Comparison #5: Wins vs Losses by Borough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My Final Comparison: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I compare wins vs losses separately for Bronx and Brooklyn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Why This Matters: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If win effect is pure celebration → should see it in BOTH boroughs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If win effect is about crowd behavior → might only see it in Bronx (stadium)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What This Tells Me: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Whether we have ONE mechanism (celebration everywhere)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Or TWO mechanisms (proximity effect vs emotional effect)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This is the most sophisticated comparison - tests competing explanations!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 #5: TWO DIFFERENT MECHANISMS REVEALED!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chart_winloss_pctincreas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229600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669280"/>
            <a:ext cx="7772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1500">
                <a:solidFill>
                  <a:srgbClr val="000000"/>
                </a:solidFill>
              </a:defRPr>
            </a:pPr>
            <a:r>
              <a:t>BRONX: Wins +38.8%, Losses +39.2% → NO DIFFERENCE!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BROOKLYN: Wins +33.3%, Losses +21.5% → BIG DIFFERENCE!</a:t>
            </a:r>
          </a:p>
          <a:p>
            <a:pPr>
              <a:defRPr sz="1500">
                <a:solidFill>
                  <a:srgbClr val="000000"/>
                </a:solidFill>
              </a:defRPr>
            </a:pP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What This Means: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Bronx = PROXIMITY EFFECT (crowds leaving stadium make noise either way)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Brooklyn = CELEBRATION EFFECT (people louder when Yankees win)</a:t>
            </a:r>
          </a:p>
          <a:p>
            <a:pPr>
              <a:defRPr sz="1500">
                <a:solidFill>
                  <a:srgbClr val="000000"/>
                </a:solidFill>
              </a:defRPr>
            </a:pP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Huge insight: TWO mechanisms driving noise, not just one!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Challenges &amp; What I Learned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000000"/>
                </a:solidFill>
              </a:defRPr>
            </a:pPr>
            <a:r>
              <a:t>Problems I Encountered: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Merging datasets with different formats (311 data + game schedule + win/loss)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Calculating fair averages required counting days in each group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Multi-level comparisons (borough + day + outcome) needed careful groupby logic</a:t>
            </a:r>
          </a:p>
          <a:p>
            <a:pPr>
              <a:defRPr sz="1500">
                <a:solidFill>
                  <a:srgbClr val="000000"/>
                </a:solidFill>
              </a:defRPr>
            </a:pP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How I Solved Them: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Used pd.to_datetime() to standardize dates before merging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Created unique_dates dataset to get accurate day counts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Used .isin() for boolean filtering, .merge() to combine datasets</a:t>
            </a:r>
          </a:p>
          <a:p>
            <a:pPr>
              <a:defRPr sz="1500">
                <a:solidFill>
                  <a:srgbClr val="000000"/>
                </a:solidFill>
              </a:defRPr>
            </a:pPr>
          </a:p>
          <a:p>
            <a:pPr>
              <a:defRPr sz="1500">
                <a:solidFill>
                  <a:srgbClr val="000000"/>
                </a:solidFill>
              </a:defRPr>
            </a:pPr>
            <a:r>
              <a:t>What I Learned: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Breaking complex questions into smaller comparisons reveals more insights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Always compare percent change when baselines differ</a:t>
            </a:r>
          </a:p>
          <a:p>
            <a:pPr lvl="1">
              <a:defRPr sz="1500">
                <a:solidFill>
                  <a:srgbClr val="000000"/>
                </a:solidFill>
              </a:defRPr>
            </a:pPr>
            <a:r>
              <a:t>Control groups (Brooklyn) help distinguish competing explanations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Summary &amp; Limitations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000000"/>
                </a:solidFill>
              </a:defRPr>
            </a:pPr>
            <a:r>
              <a:t>Main Findings: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YES - Yankees games increase noise by 31.5% overall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Weekend games show larger effects (40-50%)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Wins produce more noise than losses (+35.8% vs +29.6%)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TWO mechanisms: Proximity effect (Bronx) + Celebration effect (Brooklyn)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>
              <a:defRPr sz="1600">
                <a:solidFill>
                  <a:srgbClr val="000000"/>
                </a:solidFill>
              </a:defRPr>
            </a:pPr>
            <a:r>
              <a:t>What This Demonstrates: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Value of systematic comparisons with control groups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Importance of percent change when baselines differ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Breaking down by multiple factors reveals deeper patterns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>
              <a:defRPr sz="1600">
                <a:solidFill>
                  <a:srgbClr val="000000"/>
                </a:solidFill>
              </a:defRPr>
            </a:pPr>
            <a:r>
              <a:t>Limitations: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Only 2023 data - pattern might not hold in other years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Can't distinguish residents vs visitors making complaints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Other events not accounted for (concerts, conventions)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Thank you! 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Research Question &amp; Why It Matters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>
                <a:solidFill>
                  <a:srgbClr val="000000"/>
                </a:solidFill>
              </a:defRPr>
            </a:pPr>
            <a:r>
              <a:t>Research Question: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Do Yankees home games increase noise complaints in the Bronx and Brooklyn?</a:t>
            </a:r>
          </a:p>
          <a:p>
            <a:pPr>
              <a:defRPr sz="1700">
                <a:solidFill>
                  <a:srgbClr val="000000"/>
                </a:solidFill>
              </a:defRPr>
            </a:pPr>
          </a:p>
          <a:p>
            <a:pPr>
              <a:defRPr sz="1700">
                <a:solidFill>
                  <a:srgbClr val="000000"/>
                </a:solidFill>
              </a:defRPr>
            </a:pPr>
            <a:r>
              <a:t>Why This Matters: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Major sporting events may impact neighborhood quality of life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City agencies (NYPD, 311) need to plan staffing for complaint volume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Yankees organization should understand community impact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Demonstrates measurable effects of large venues on surrounding areas</a:t>
            </a:r>
          </a:p>
          <a:p>
            <a:pPr>
              <a:defRPr sz="1700">
                <a:solidFill>
                  <a:srgbClr val="000000"/>
                </a:solidFill>
              </a:defRPr>
            </a:pPr>
          </a:p>
          <a:p>
            <a:pPr>
              <a:defRPr sz="1700">
                <a:solidFill>
                  <a:srgbClr val="000000"/>
                </a:solidFill>
              </a:defRPr>
            </a:pPr>
            <a:r>
              <a:t>My Hypothesis: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Game days will show MORE noise complaints than non-game days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Effect will be stronger near Yankee Stadium (Bronx) than farther away (Brooklyn)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Dataset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1600">
                <a:solidFill>
                  <a:srgbClr val="000000"/>
                </a:solidFill>
              </a:defRPr>
            </a:pPr>
            <a:r>
              <a:t>Dataset #1: NYC 311 Noise Complaints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Source: NYC Open Data (https://data.cityofnewyork.us)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Time period: January 1 - December 31, 2023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Boroughs: Bronx and Brooklyn only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Complaint types: Noise - Residential, Noise - Street/Sidewalk, Noise - Commercial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Total complaints: 265,638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Dataset #2: Yankees 2023 Home Games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Source: Baseball Almanac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Total home games: 83 games (includes double-header)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Record: 42 wins, 39 losses (at home)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>
              <a:defRPr sz="1600">
                <a:solidFill>
                  <a:srgbClr val="000000"/>
                </a:solidFill>
              </a:defRPr>
            </a:pPr>
            <a:r>
              <a:t>How I Combined Them: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Merged on date to create 'is_game_day' indicator for each complaint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Added win/loss column to distinguish game outcomes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Analysis Plan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>
                <a:solidFill>
                  <a:srgbClr val="000000"/>
                </a:solidFill>
              </a:defRPr>
            </a:pPr>
            <a:r>
              <a:t>My Analysis Strategy:</a:t>
            </a:r>
          </a:p>
          <a:p>
            <a:pPr>
              <a:defRPr sz="1700">
                <a:solidFill>
                  <a:srgbClr val="000000"/>
                </a:solidFill>
              </a:defRPr>
            </a:pP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Comparison 1: Game days vs Non-game days (overall effect)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Comparison 2: Break down by day of week (temporal patterns)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Comparison 3: Compare Bronx vs Brooklyn (geographic patterns)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Comparison 4: Wins vs Losses vs Non-game days (does outcome matter?)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Comparison 5: Wins vs Losses by borough (different mechanisms?)</a:t>
            </a:r>
          </a:p>
          <a:p>
            <a:pPr>
              <a:defRPr sz="1700">
                <a:solidFill>
                  <a:srgbClr val="000000"/>
                </a:solidFill>
              </a:defRPr>
            </a:pPr>
          </a:p>
          <a:p>
            <a:pPr>
              <a:defRPr sz="1700">
                <a:solidFill>
                  <a:srgbClr val="000000"/>
                </a:solidFill>
              </a:defRPr>
            </a:pPr>
            <a:r>
              <a:t>Key Method: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Use PERCENT INCREASE (not raw counts) to make fair comparisons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Each borough has different baseline noise levels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Comparison #1: Game Days vs Non-Game Days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My Main Comparison: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Compare noise complaints on Yankees game days vs non-game days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What I'm Testing: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Does the presence of a Yankees home game change noise complaint levels?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How I Measure It: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Calculate average complaints per day for each group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Game days: 83 days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Non-game days: 282 days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What This Comparison Reveals: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Whether there is an overall 'game day effect' on noise complaints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The magnitude of the effect (percent increase)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 #1: YES - Game Days Increase Noise by 31.5%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chart1_overal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229600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66928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1600">
                <a:solidFill>
                  <a:srgbClr val="000000"/>
                </a:solidFill>
              </a:defRPr>
            </a:pPr>
            <a:r>
              <a:t>Non-game days: 677.2 complaints/day average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Game days: 899.7 complaints/day average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31.5% INCREASE on Yankees game days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Conclusion: Yankees games ARE associated with more noise complaints!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Comparison #2: Breaking Down by Day of Week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000000"/>
                </a:solidFill>
              </a:defRPr>
            </a:pPr>
            <a:r>
              <a:t>My Next Comparison: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I break the game day effect down by day of week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Why I'm Doing This: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Weekends might have different noise patterns than weekdays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Some games are on Friday/Saturday nights (more people out)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Weekday games might attract different crowds (or smaller crowds)</a:t>
            </a:r>
          </a:p>
          <a:p>
            <a:pPr>
              <a:defRPr sz="1800">
                <a:solidFill>
                  <a:srgbClr val="000000"/>
                </a:solidFill>
              </a:defRPr>
            </a:pPr>
          </a:p>
          <a:p>
            <a:pPr>
              <a:defRPr sz="1800">
                <a:solidFill>
                  <a:srgbClr val="000000"/>
                </a:solidFill>
              </a:defRPr>
            </a:pPr>
            <a:r>
              <a:t>What This Tells Me: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Whether the game day effect is consistent across all days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Which days show the strongest effect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t>If timing matters for the noise impact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 #2: Weekend Games Show Larger Effects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chart2_dayofwee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371600"/>
            <a:ext cx="8595360" cy="4114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66928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1600">
                <a:solidFill>
                  <a:srgbClr val="000000"/>
                </a:solidFill>
              </a:defRPr>
            </a:pPr>
            <a:r>
              <a:t>Weekend games (Fri/Sat/Sun) show 40-50% increases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Weekday games show 20-30% increases</a:t>
            </a: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Friday and Saturday are the highest (peak going-out nights)</a:t>
            </a:r>
          </a:p>
          <a:p>
            <a:pPr>
              <a:defRPr sz="1600">
                <a:solidFill>
                  <a:srgbClr val="000000"/>
                </a:solidFill>
              </a:defRPr>
            </a:pPr>
          </a:p>
          <a:p>
            <a:pPr lvl="1">
              <a:defRPr sz="1600">
                <a:solidFill>
                  <a:srgbClr val="000000"/>
                </a:solidFill>
              </a:defRPr>
            </a:pPr>
            <a:r>
              <a:t>Takeaway: Game day effect is REAL but varies by day - weekends hit harder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solidFill>
            <a:srgbClr val="F0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Comparison #3: Bronx vs Brooklyn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>
                <a:solidFill>
                  <a:srgbClr val="000000"/>
                </a:solidFill>
              </a:defRPr>
            </a:pPr>
            <a:r>
              <a:t>My Next Comparison: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I compare the game day effect in the Bronx vs Brooklyn</a:t>
            </a:r>
          </a:p>
          <a:p>
            <a:pPr>
              <a:defRPr sz="1700">
                <a:solidFill>
                  <a:srgbClr val="000000"/>
                </a:solidFill>
              </a:defRPr>
            </a:pPr>
          </a:p>
          <a:p>
            <a:pPr>
              <a:defRPr sz="1700">
                <a:solidFill>
                  <a:srgbClr val="000000"/>
                </a:solidFill>
              </a:defRPr>
            </a:pPr>
            <a:r>
              <a:t>Why Brooklyn as a Comparison/Control: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Brooklyn is similar to Bronx (urban, diverse, residential)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Brooklyn does NOT have Yankee Stadium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Helps distinguish LOCAL effect (stadium proximity) from CITYWIDE effect</a:t>
            </a:r>
          </a:p>
          <a:p>
            <a:pPr>
              <a:defRPr sz="1700">
                <a:solidFill>
                  <a:srgbClr val="000000"/>
                </a:solidFill>
              </a:defRPr>
            </a:pPr>
          </a:p>
          <a:p>
            <a:pPr>
              <a:defRPr sz="1700">
                <a:solidFill>
                  <a:srgbClr val="000000"/>
                </a:solidFill>
              </a:defRPr>
            </a:pPr>
            <a:r>
              <a:t>What I Expect to See: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Bronx: Larger increase (stadium is there → crowds, traffic, bars)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Brooklyn: Smaller or no increase (no direct stadium effect)</a:t>
            </a:r>
          </a:p>
          <a:p>
            <a:pPr>
              <a:defRPr sz="1700">
                <a:solidFill>
                  <a:srgbClr val="000000"/>
                </a:solidFill>
              </a:defRPr>
            </a:pPr>
          </a:p>
          <a:p>
            <a:pPr>
              <a:defRPr sz="1700">
                <a:solidFill>
                  <a:srgbClr val="000000"/>
                </a:solidFill>
              </a:defRPr>
            </a:pPr>
            <a:r>
              <a:t>What This Tells Me:</a:t>
            </a:r>
          </a:p>
          <a:p>
            <a:pPr lvl="1">
              <a:defRPr sz="1700">
                <a:solidFill>
                  <a:srgbClr val="000000"/>
                </a:solidFill>
              </a:defRPr>
            </a:pPr>
            <a:r>
              <a:t>Whether the noise effect is purely local (proximity) or citywide (celebration)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