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</p:sldMasterIdLst>
  <p:notesMasterIdLst>
    <p:notesMasterId r:id="rId5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13"/>
    <p:sldId id="270" r:id="rId12"/>
    <p:sldId id="271" r:id="rId11"/>
    <p:sldId id="272" r:id="rId10"/>
    <p:sldId id="273" r:id="rId9"/>
    <p:sldId id="274" r:id="rId8"/>
    <p:sldId id="275" r:id="rId7"/>
    <p:sldId id="276" r:id="rId6"/>
  </p:sldIdLst>
  <p:sldSz cy="5143500" cx="9144000"/>
  <p:notesSz cx="6858000" cy="9144000"/>
  <p:embeddedFontLst>
    <p:embeddedFont>
      <p:font typeface="Lato"/>
      <p:regular r:id="rId27"/>
      <p:bold r:id="rId28"/>
      <p:italic r:id="rId29"/>
      <p:boldItalic r:id="rId30"/>
    </p:embeddedFont>
    <p:embeddedFont>
      <p:font typeface="Red Hat Display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40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402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21.xml"/><Relationship Id="rId7" Type="http://schemas.openxmlformats.org/officeDocument/2006/relationships/slide" Target="slides/slide20.xml"/><Relationship Id="rId8" Type="http://schemas.openxmlformats.org/officeDocument/2006/relationships/slide" Target="slides/slide19.xml"/><Relationship Id="rId9" Type="http://schemas.openxmlformats.org/officeDocument/2006/relationships/slide" Target="slides/slide18.xml"/><Relationship Id="rId10" Type="http://schemas.openxmlformats.org/officeDocument/2006/relationships/slide" Target="slides/slide17.xml"/><Relationship Id="rId11" Type="http://schemas.openxmlformats.org/officeDocument/2006/relationships/slide" Target="slides/slide16.xml"/><Relationship Id="rId12" Type="http://schemas.openxmlformats.org/officeDocument/2006/relationships/slide" Target="slides/slide15.xml"/><Relationship Id="rId13" Type="http://schemas.openxmlformats.org/officeDocument/2006/relationships/slide" Target="slides/slide14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font" Target="fonts/Lato-regular.fntdata"/><Relationship Id="rId28" Type="http://schemas.openxmlformats.org/officeDocument/2006/relationships/font" Target="fonts/Lato-bold.fntdata"/><Relationship Id="rId29" Type="http://schemas.openxmlformats.org/officeDocument/2006/relationships/font" Target="fonts/Lato-italic.fntdata"/><Relationship Id="rId30" Type="http://schemas.openxmlformats.org/officeDocument/2006/relationships/font" Target="fonts/Lato-boldItalic.fntdata"/><Relationship Id="rId31" Type="http://schemas.openxmlformats.org/officeDocument/2006/relationships/font" Target="fonts/RedHatDisplay-regular.fntdata"/><Relationship Id="rId32" Type="http://schemas.openxmlformats.org/officeDocument/2006/relationships/font" Target="fonts/RedHatDisplay-bold.fntdata"/><Relationship Id="rId33" Type="http://schemas.openxmlformats.org/officeDocument/2006/relationships/font" Target="fonts/RedHatDisplay-italic.fntdata"/><Relationship Id="rId34" Type="http://schemas.openxmlformats.org/officeDocument/2006/relationships/font" Target="fonts/RedHatDisplay-boldItalic.fntdata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4.png"/><Relationship Id="rId4" Type="http://schemas.openxmlformats.org/officeDocument/2006/relationships/image" Target="../media/image9.png"/><Relationship Id="rId5" Type="http://schemas.openxmlformats.org/officeDocument/2006/relationships/image" Target="../media/image3.pn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9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32.png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1" type="title">
  <p:cSld name="TITLE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/>
        </p:nvSpPr>
        <p:spPr>
          <a:xfrm>
            <a:off x="761975" y="3423775"/>
            <a:ext cx="38076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1" sz="13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759275" y="3438025"/>
            <a:ext cx="38076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None/>
              <a:defRPr i="1" sz="13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i="1" sz="2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413075" y="992400"/>
            <a:ext cx="5682900" cy="21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2524"/>
              </a:buClr>
              <a:buSzPts val="5200"/>
              <a:buNone/>
              <a:defRPr sz="5200">
                <a:solidFill>
                  <a:srgbClr val="E42524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2" type="subTitle"/>
          </p:nvPr>
        </p:nvSpPr>
        <p:spPr>
          <a:xfrm>
            <a:off x="447725" y="3020700"/>
            <a:ext cx="72336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895600" y="152400"/>
            <a:ext cx="2715887" cy="2715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22200" y="866400"/>
            <a:ext cx="5143501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10625" y="3678151"/>
            <a:ext cx="2130598" cy="2130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7724" y="4556824"/>
            <a:ext cx="2512000" cy="2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ilestones">
  <p:cSld name="TITLE_4_1_1_2_1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sp>
        <p:nvSpPr>
          <p:cNvPr id="88" name="Google Shape;88;p11"/>
          <p:cNvSpPr txBox="1"/>
          <p:nvPr>
            <p:ph idx="1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lvl="2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3pPr>
            <a:lvl4pPr lvl="3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4pPr>
            <a:lvl5pPr lvl="4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6pPr>
            <a:lvl7pPr lvl="6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7pPr>
            <a:lvl8pPr lvl="7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8pPr>
            <a:lvl9pPr lvl="8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pic>
        <p:nvPicPr>
          <p:cNvPr id="89" name="Google Shape;8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1"/>
          <p:cNvSpPr/>
          <p:nvPr/>
        </p:nvSpPr>
        <p:spPr>
          <a:xfrm>
            <a:off x="-1796500" y="-959226"/>
            <a:ext cx="3940412" cy="4188043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rgbClr val="FFD200"/>
          </a:solidFill>
          <a:ln>
            <a:noFill/>
          </a:ln>
        </p:spPr>
      </p:sp>
      <p:cxnSp>
        <p:nvCxnSpPr>
          <p:cNvPr id="93" name="Google Shape;93;p11"/>
          <p:cNvCxnSpPr/>
          <p:nvPr/>
        </p:nvCxnSpPr>
        <p:spPr>
          <a:xfrm>
            <a:off x="842707" y="2786250"/>
            <a:ext cx="0" cy="2367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94" name="Google Shape;94;p11"/>
          <p:cNvCxnSpPr/>
          <p:nvPr/>
        </p:nvCxnSpPr>
        <p:spPr>
          <a:xfrm>
            <a:off x="3480607" y="2786250"/>
            <a:ext cx="0" cy="2367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95" name="Google Shape;95;p11"/>
          <p:cNvCxnSpPr/>
          <p:nvPr/>
        </p:nvCxnSpPr>
        <p:spPr>
          <a:xfrm>
            <a:off x="6096007" y="2786250"/>
            <a:ext cx="0" cy="2367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96" name="Google Shape;96;p11"/>
          <p:cNvCxnSpPr/>
          <p:nvPr/>
        </p:nvCxnSpPr>
        <p:spPr>
          <a:xfrm rot="10800000">
            <a:off x="2138100" y="2297251"/>
            <a:ext cx="0" cy="2553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97" name="Google Shape;97;p11"/>
          <p:cNvCxnSpPr/>
          <p:nvPr/>
        </p:nvCxnSpPr>
        <p:spPr>
          <a:xfrm rot="10800000">
            <a:off x="4776000" y="2297251"/>
            <a:ext cx="0" cy="2553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98" name="Google Shape;98;p11"/>
          <p:cNvCxnSpPr/>
          <p:nvPr/>
        </p:nvCxnSpPr>
        <p:spPr>
          <a:xfrm rot="10800000">
            <a:off x="7391400" y="2297251"/>
            <a:ext cx="0" cy="25530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99" name="Google Shape;99;p11"/>
          <p:cNvSpPr/>
          <p:nvPr/>
        </p:nvSpPr>
        <p:spPr>
          <a:xfrm>
            <a:off x="633375" y="2467925"/>
            <a:ext cx="1349100" cy="38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1951889" y="2467925"/>
            <a:ext cx="1349100" cy="3849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1" name="Google Shape;101;p11"/>
          <p:cNvSpPr/>
          <p:nvPr/>
        </p:nvSpPr>
        <p:spPr>
          <a:xfrm>
            <a:off x="3270403" y="2467925"/>
            <a:ext cx="1349100" cy="38490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2" name="Google Shape;102;p11"/>
          <p:cNvSpPr/>
          <p:nvPr/>
        </p:nvSpPr>
        <p:spPr>
          <a:xfrm>
            <a:off x="4588917" y="2467925"/>
            <a:ext cx="1349100" cy="384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3" name="Google Shape;103;p11"/>
          <p:cNvSpPr/>
          <p:nvPr/>
        </p:nvSpPr>
        <p:spPr>
          <a:xfrm>
            <a:off x="5907431" y="2467925"/>
            <a:ext cx="1349100" cy="3849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4" name="Google Shape;104;p11"/>
          <p:cNvSpPr/>
          <p:nvPr/>
        </p:nvSpPr>
        <p:spPr>
          <a:xfrm>
            <a:off x="7225945" y="2467925"/>
            <a:ext cx="1349100" cy="384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5" name="Google Shape;105;p11"/>
          <p:cNvSpPr txBox="1"/>
          <p:nvPr>
            <p:ph type="title"/>
          </p:nvPr>
        </p:nvSpPr>
        <p:spPr>
          <a:xfrm>
            <a:off x="606225" y="385025"/>
            <a:ext cx="83820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11"/>
          <p:cNvSpPr txBox="1"/>
          <p:nvPr>
            <p:ph idx="2" type="subTitle"/>
          </p:nvPr>
        </p:nvSpPr>
        <p:spPr>
          <a:xfrm>
            <a:off x="2097875" y="1110075"/>
            <a:ext cx="1087800" cy="105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107" name="Google Shape;107;p11"/>
          <p:cNvSpPr txBox="1"/>
          <p:nvPr>
            <p:ph idx="3" type="subTitle"/>
          </p:nvPr>
        </p:nvSpPr>
        <p:spPr>
          <a:xfrm>
            <a:off x="4724700" y="1110075"/>
            <a:ext cx="1087800" cy="105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108" name="Google Shape;108;p11"/>
          <p:cNvSpPr txBox="1"/>
          <p:nvPr>
            <p:ph idx="4" type="subTitle"/>
          </p:nvPr>
        </p:nvSpPr>
        <p:spPr>
          <a:xfrm>
            <a:off x="7351525" y="1110075"/>
            <a:ext cx="1087800" cy="1050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109" name="Google Shape;109;p11"/>
          <p:cNvSpPr txBox="1"/>
          <p:nvPr>
            <p:ph idx="5" type="subTitle"/>
          </p:nvPr>
        </p:nvSpPr>
        <p:spPr>
          <a:xfrm>
            <a:off x="805725" y="3117125"/>
            <a:ext cx="1087800" cy="1050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110" name="Google Shape;110;p11"/>
          <p:cNvSpPr txBox="1"/>
          <p:nvPr>
            <p:ph idx="6" type="subTitle"/>
          </p:nvPr>
        </p:nvSpPr>
        <p:spPr>
          <a:xfrm>
            <a:off x="3432550" y="3117125"/>
            <a:ext cx="1087800" cy="1050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111" name="Google Shape;111;p11"/>
          <p:cNvSpPr txBox="1"/>
          <p:nvPr>
            <p:ph idx="7" type="subTitle"/>
          </p:nvPr>
        </p:nvSpPr>
        <p:spPr>
          <a:xfrm>
            <a:off x="6059375" y="3117125"/>
            <a:ext cx="1087800" cy="1050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s with left rule">
  <p:cSld name="TITLE_4_1_1_2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2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sp>
        <p:nvSpPr>
          <p:cNvPr id="115" name="Google Shape;115;p12"/>
          <p:cNvSpPr txBox="1"/>
          <p:nvPr>
            <p:ph idx="1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lvl="2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3pPr>
            <a:lvl4pPr lvl="3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4pPr>
            <a:lvl5pPr lvl="4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6pPr>
            <a:lvl7pPr lvl="6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7pPr>
            <a:lvl8pPr lvl="7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8pPr>
            <a:lvl9pPr lvl="8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pic>
        <p:nvPicPr>
          <p:cNvPr id="116" name="Google Shape;11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2"/>
          <p:cNvSpPr txBox="1"/>
          <p:nvPr>
            <p:ph type="title"/>
          </p:nvPr>
        </p:nvSpPr>
        <p:spPr>
          <a:xfrm>
            <a:off x="606225" y="385025"/>
            <a:ext cx="83820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120" name="Google Shape;120;p12"/>
          <p:cNvCxnSpPr/>
          <p:nvPr/>
        </p:nvCxnSpPr>
        <p:spPr>
          <a:xfrm>
            <a:off x="529825" y="1206450"/>
            <a:ext cx="0" cy="272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1" name="Google Shape;121;p12"/>
          <p:cNvCxnSpPr/>
          <p:nvPr/>
        </p:nvCxnSpPr>
        <p:spPr>
          <a:xfrm>
            <a:off x="3362650" y="1206450"/>
            <a:ext cx="0" cy="272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2" name="Google Shape;122;p12"/>
          <p:cNvCxnSpPr/>
          <p:nvPr/>
        </p:nvCxnSpPr>
        <p:spPr>
          <a:xfrm>
            <a:off x="6195475" y="1206450"/>
            <a:ext cx="0" cy="272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3" name="Google Shape;123;p12"/>
          <p:cNvSpPr txBox="1"/>
          <p:nvPr/>
        </p:nvSpPr>
        <p:spPr>
          <a:xfrm>
            <a:off x="714875" y="1663450"/>
            <a:ext cx="2424300" cy="22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4" name="Google Shape;124;p12"/>
          <p:cNvSpPr txBox="1"/>
          <p:nvPr>
            <p:ph idx="2" type="subTitle"/>
          </p:nvPr>
        </p:nvSpPr>
        <p:spPr>
          <a:xfrm>
            <a:off x="688825" y="1134050"/>
            <a:ext cx="2511900" cy="41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ource Sans Pro"/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25" name="Google Shape;125;p12"/>
          <p:cNvSpPr txBox="1"/>
          <p:nvPr>
            <p:ph idx="3" type="body"/>
          </p:nvPr>
        </p:nvSpPr>
        <p:spPr>
          <a:xfrm>
            <a:off x="688825" y="1671075"/>
            <a:ext cx="2511900" cy="226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6" name="Google Shape;126;p12"/>
          <p:cNvSpPr txBox="1"/>
          <p:nvPr>
            <p:ph idx="4" type="subTitle"/>
          </p:nvPr>
        </p:nvSpPr>
        <p:spPr>
          <a:xfrm>
            <a:off x="3526300" y="1134050"/>
            <a:ext cx="2511900" cy="41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Source Sans Pro"/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27" name="Google Shape;127;p12"/>
          <p:cNvSpPr txBox="1"/>
          <p:nvPr>
            <p:ph idx="5" type="body"/>
          </p:nvPr>
        </p:nvSpPr>
        <p:spPr>
          <a:xfrm>
            <a:off x="3526300" y="1671075"/>
            <a:ext cx="2511900" cy="226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8" name="Google Shape;128;p12"/>
          <p:cNvSpPr txBox="1"/>
          <p:nvPr>
            <p:ph idx="6" type="subTitle"/>
          </p:nvPr>
        </p:nvSpPr>
        <p:spPr>
          <a:xfrm>
            <a:off x="6363775" y="1134050"/>
            <a:ext cx="2511900" cy="41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Source Sans Pro"/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Source Sans Pro"/>
              <a:buNone/>
              <a:defRPr sz="24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29" name="Google Shape;129;p12"/>
          <p:cNvSpPr txBox="1"/>
          <p:nvPr>
            <p:ph idx="7" type="body"/>
          </p:nvPr>
        </p:nvSpPr>
        <p:spPr>
          <a:xfrm>
            <a:off x="6363775" y="1671075"/>
            <a:ext cx="2511900" cy="2265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+ photo">
  <p:cSld name="MAIN_POINT_2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"/>
          <p:cNvSpPr txBox="1"/>
          <p:nvPr>
            <p:ph type="title"/>
          </p:nvPr>
        </p:nvSpPr>
        <p:spPr>
          <a:xfrm>
            <a:off x="4089400" y="1013175"/>
            <a:ext cx="4648500" cy="26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9pPr>
          </a:lstStyle>
          <a:p/>
        </p:txBody>
      </p:sp>
      <p:sp>
        <p:nvSpPr>
          <p:cNvPr id="132" name="Google Shape;132;p13"/>
          <p:cNvSpPr/>
          <p:nvPr>
            <p:ph idx="2" type="pic"/>
          </p:nvPr>
        </p:nvSpPr>
        <p:spPr>
          <a:xfrm>
            <a:off x="-1200325" y="0"/>
            <a:ext cx="4248300" cy="5143500"/>
          </a:xfrm>
          <a:prstGeom prst="rect">
            <a:avLst/>
          </a:prstGeom>
          <a:noFill/>
          <a:ln>
            <a:noFill/>
          </a:ln>
          <a:effectLst>
            <a:outerShdw blurRad="114300" rotWithShape="0" algn="bl" dir="5400000" dist="19050">
              <a:srgbClr val="000000">
                <a:alpha val="12941"/>
              </a:srgbClr>
            </a:outerShdw>
          </a:effectLst>
        </p:spPr>
      </p:sp>
      <p:pic>
        <p:nvPicPr>
          <p:cNvPr id="133" name="Google Shape;133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465100" y="1118150"/>
            <a:ext cx="357101" cy="35710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3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pic>
        <p:nvPicPr>
          <p:cNvPr id="136" name="Google Shape;13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ramatic Text and Photo 3 1">
  <p:cSld name="MAIN_POINT_2_2_1_1_1">
    <p:bg>
      <p:bgPr>
        <a:solidFill>
          <a:srgbClr val="000000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/>
          <p:nvPr>
            <p:ph idx="2" type="pic"/>
          </p:nvPr>
        </p:nvSpPr>
        <p:spPr>
          <a:xfrm>
            <a:off x="-95250" y="-155150"/>
            <a:ext cx="9334500" cy="5467500"/>
          </a:xfrm>
          <a:prstGeom prst="rect">
            <a:avLst/>
          </a:prstGeom>
          <a:noFill/>
          <a:ln>
            <a:noFill/>
          </a:ln>
        </p:spPr>
      </p:sp>
      <p:pic>
        <p:nvPicPr>
          <p:cNvPr id="141" name="Google Shape;141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23975" y="1296782"/>
            <a:ext cx="6096025" cy="2549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ic Blank" type="titleOnly">
  <p:cSld name="TITLE_ONLY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5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pic>
        <p:nvPicPr>
          <p:cNvPr id="144" name="Google Shape;144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ramatic Text and Photo 2">
  <p:cSld name="MAIN_POINT_2_2_1">
    <p:bg>
      <p:bgPr>
        <a:solidFill>
          <a:schemeClr val="accent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/>
          <p:nvPr>
            <p:ph type="title"/>
          </p:nvPr>
        </p:nvSpPr>
        <p:spPr>
          <a:xfrm>
            <a:off x="397925" y="0"/>
            <a:ext cx="33444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9pPr>
          </a:lstStyle>
          <a:p/>
        </p:txBody>
      </p:sp>
      <p:sp>
        <p:nvSpPr>
          <p:cNvPr id="149" name="Google Shape;149;p16"/>
          <p:cNvSpPr/>
          <p:nvPr>
            <p:ph idx="2" type="pic"/>
          </p:nvPr>
        </p:nvSpPr>
        <p:spPr>
          <a:xfrm>
            <a:off x="2582350" y="-118525"/>
            <a:ext cx="7450800" cy="5380500"/>
          </a:xfrm>
          <a:prstGeom prst="chevron">
            <a:avLst>
              <a:gd fmla="val 50000" name="adj"/>
            </a:avLst>
          </a:prstGeom>
          <a:noFill/>
          <a:ln>
            <a:noFill/>
          </a:ln>
          <a:effectLst>
            <a:outerShdw blurRad="200025" rotWithShape="0" algn="bl" dir="5400000" dist="19050">
              <a:srgbClr val="000000">
                <a:alpha val="20000"/>
              </a:srgbClr>
            </a:outerShdw>
          </a:effectLst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uble Photo ">
  <p:cSld name="MAIN_POINT_2_2_2">
    <p:bg>
      <p:bgPr>
        <a:solidFill>
          <a:schemeClr val="dk1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/>
          <p:nvPr>
            <p:ph idx="2" type="pic"/>
          </p:nvPr>
        </p:nvSpPr>
        <p:spPr>
          <a:xfrm>
            <a:off x="2072600" y="-1085850"/>
            <a:ext cx="10098000" cy="7315200"/>
          </a:xfrm>
          <a:prstGeom prst="chevron">
            <a:avLst>
              <a:gd fmla="val 50000" name="adj"/>
            </a:avLst>
          </a:prstGeom>
          <a:noFill/>
          <a:ln>
            <a:noFill/>
          </a:ln>
          <a:effectLst>
            <a:outerShdw blurRad="171450" rotWithShape="0" algn="bl" dir="5400000" dist="19050">
              <a:srgbClr val="000000">
                <a:alpha val="7843"/>
              </a:srgbClr>
            </a:outerShdw>
          </a:effectLst>
        </p:spPr>
      </p:sp>
      <p:sp>
        <p:nvSpPr>
          <p:cNvPr id="152" name="Google Shape;152;p17"/>
          <p:cNvSpPr/>
          <p:nvPr>
            <p:ph idx="3" type="pic"/>
          </p:nvPr>
        </p:nvSpPr>
        <p:spPr>
          <a:xfrm>
            <a:off x="-3748850" y="-1085850"/>
            <a:ext cx="10098000" cy="7315200"/>
          </a:xfrm>
          <a:prstGeom prst="chevron">
            <a:avLst>
              <a:gd fmla="val 50000" name="adj"/>
            </a:avLst>
          </a:prstGeom>
          <a:noFill/>
          <a:ln>
            <a:noFill/>
          </a:ln>
          <a:effectLst>
            <a:outerShdw blurRad="171450" rotWithShape="0" algn="bl" dir="5400000" dist="19050">
              <a:srgbClr val="000000">
                <a:alpha val="7843"/>
              </a:srgbClr>
            </a:outerShdw>
          </a:effectLst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">
  <p:cSld name="TITLE_2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"/>
          <p:cNvSpPr txBox="1"/>
          <p:nvPr>
            <p:ph type="ctrTitle"/>
          </p:nvPr>
        </p:nvSpPr>
        <p:spPr>
          <a:xfrm>
            <a:off x="2093850" y="859575"/>
            <a:ext cx="4956300" cy="171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5" name="Google Shape;155;p18"/>
          <p:cNvSpPr txBox="1"/>
          <p:nvPr/>
        </p:nvSpPr>
        <p:spPr>
          <a:xfrm>
            <a:off x="761975" y="3423775"/>
            <a:ext cx="38076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1" sz="13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156" name="Google Shape;15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57188" y="4400095"/>
            <a:ext cx="2829624" cy="33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8"/>
          <p:cNvPicPr preferRelativeResize="0"/>
          <p:nvPr/>
        </p:nvPicPr>
        <p:blipFill rotWithShape="1">
          <a:blip r:embed="rId3">
            <a:alphaModFix/>
          </a:blip>
          <a:srcRect b="0" l="0" r="0" t="19112"/>
          <a:stretch/>
        </p:blipFill>
        <p:spPr>
          <a:xfrm>
            <a:off x="-1530325" y="3251200"/>
            <a:ext cx="12103050" cy="6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SECTION_HEADER_1_1_1">
    <p:bg>
      <p:bgPr>
        <a:solidFill>
          <a:schemeClr val="lt1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1" name="Google Shape;161;p19"/>
          <p:cNvSpPr/>
          <p:nvPr/>
        </p:nvSpPr>
        <p:spPr>
          <a:xfrm>
            <a:off x="1650" y="0"/>
            <a:ext cx="9144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9"/>
          <p:cNvSpPr txBox="1"/>
          <p:nvPr>
            <p:ph type="title"/>
          </p:nvPr>
        </p:nvSpPr>
        <p:spPr>
          <a:xfrm>
            <a:off x="761975" y="0"/>
            <a:ext cx="7623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None/>
              <a:defRPr sz="680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">
  <p:cSld name="CUSTOM_3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/>
          <p:nvPr/>
        </p:nvSpPr>
        <p:spPr>
          <a:xfrm>
            <a:off x="165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0"/>
          <p:cNvSpPr txBox="1"/>
          <p:nvPr>
            <p:ph type="title"/>
          </p:nvPr>
        </p:nvSpPr>
        <p:spPr>
          <a:xfrm>
            <a:off x="761975" y="0"/>
            <a:ext cx="7623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800"/>
              <a:buNone/>
              <a:defRPr sz="68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2">
  <p:cSld name="CUSTOM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953725" y="-15775"/>
            <a:ext cx="5143501" cy="517505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"/>
          <p:cNvSpPr txBox="1"/>
          <p:nvPr>
            <p:ph type="ctrTitle"/>
          </p:nvPr>
        </p:nvSpPr>
        <p:spPr>
          <a:xfrm>
            <a:off x="3822200" y="630000"/>
            <a:ext cx="4830300" cy="191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55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3822200" y="2669950"/>
            <a:ext cx="48303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ic Boxes">
  <p:cSld name="TITLE_ONLY_1_1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/>
          <p:nvPr/>
        </p:nvSpPr>
        <p:spPr>
          <a:xfrm>
            <a:off x="654225" y="1297000"/>
            <a:ext cx="2418300" cy="239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1"/>
          <p:cNvSpPr/>
          <p:nvPr/>
        </p:nvSpPr>
        <p:spPr>
          <a:xfrm>
            <a:off x="3362892" y="1297000"/>
            <a:ext cx="2418300" cy="239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1"/>
          <p:cNvSpPr/>
          <p:nvPr/>
        </p:nvSpPr>
        <p:spPr>
          <a:xfrm>
            <a:off x="6071559" y="1297000"/>
            <a:ext cx="2418300" cy="239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1"/>
          <p:cNvSpPr txBox="1"/>
          <p:nvPr>
            <p:ph idx="1" type="subTitle"/>
          </p:nvPr>
        </p:nvSpPr>
        <p:spPr>
          <a:xfrm>
            <a:off x="654250" y="1297000"/>
            <a:ext cx="2418300" cy="23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71" name="Google Shape;171;p21"/>
          <p:cNvSpPr txBox="1"/>
          <p:nvPr>
            <p:ph idx="2" type="subTitle"/>
          </p:nvPr>
        </p:nvSpPr>
        <p:spPr>
          <a:xfrm>
            <a:off x="3362900" y="1297000"/>
            <a:ext cx="2418300" cy="23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72" name="Google Shape;172;p21"/>
          <p:cNvSpPr txBox="1"/>
          <p:nvPr>
            <p:ph idx="3" type="subTitle"/>
          </p:nvPr>
        </p:nvSpPr>
        <p:spPr>
          <a:xfrm>
            <a:off x="6071575" y="1297000"/>
            <a:ext cx="2418300" cy="23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73" name="Google Shape;173;p21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pic>
        <p:nvPicPr>
          <p:cNvPr id="174" name="Google Shape;174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1"/>
          <p:cNvSpPr txBox="1"/>
          <p:nvPr>
            <p:ph idx="4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pic>
        <p:nvPicPr>
          <p:cNvPr id="176" name="Google Shape;17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1"/>
          <p:cNvSpPr txBox="1"/>
          <p:nvPr>
            <p:ph type="title"/>
          </p:nvPr>
        </p:nvSpPr>
        <p:spPr>
          <a:xfrm>
            <a:off x="606225" y="385025"/>
            <a:ext cx="83820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12">
          <p15:clr>
            <a:srgbClr val="FA7B17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ramatic Text and Photo">
  <p:cSld name="MAIN_POINT_2_2">
    <p:bg>
      <p:bgPr>
        <a:solidFill>
          <a:schemeClr val="lt1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/>
          <p:nvPr>
            <p:ph type="title"/>
          </p:nvPr>
        </p:nvSpPr>
        <p:spPr>
          <a:xfrm>
            <a:off x="397925" y="0"/>
            <a:ext cx="33444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9pPr>
          </a:lstStyle>
          <a:p/>
        </p:txBody>
      </p:sp>
      <p:sp>
        <p:nvSpPr>
          <p:cNvPr id="182" name="Google Shape;182;p22"/>
          <p:cNvSpPr/>
          <p:nvPr>
            <p:ph idx="2" type="pic"/>
          </p:nvPr>
        </p:nvSpPr>
        <p:spPr>
          <a:xfrm>
            <a:off x="2633150" y="-127000"/>
            <a:ext cx="7450800" cy="5397600"/>
          </a:xfrm>
          <a:prstGeom prst="chevron">
            <a:avLst>
              <a:gd fmla="val 50000" name="adj"/>
            </a:avLst>
          </a:prstGeom>
          <a:noFill/>
          <a:ln>
            <a:noFill/>
          </a:ln>
          <a:effectLst>
            <a:outerShdw blurRad="171450" rotWithShape="0" algn="bl" dir="5400000" dist="19050">
              <a:srgbClr val="000000">
                <a:alpha val="7843"/>
              </a:srgbClr>
            </a:outerShdw>
          </a:effectLst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ramatic Text and Photo 3">
  <p:cSld name="MAIN_POINT_2_2_1_1">
    <p:bg>
      <p:bgPr>
        <a:solidFill>
          <a:srgbClr val="000000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"/>
          <p:cNvSpPr txBox="1"/>
          <p:nvPr>
            <p:ph type="title"/>
          </p:nvPr>
        </p:nvSpPr>
        <p:spPr>
          <a:xfrm>
            <a:off x="397925" y="0"/>
            <a:ext cx="33444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None/>
              <a:defRPr sz="5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8900"/>
              <a:buNone/>
              <a:defRPr sz="8900">
                <a:solidFill>
                  <a:srgbClr val="FF9900"/>
                </a:solidFill>
              </a:defRPr>
            </a:lvl9pPr>
          </a:lstStyle>
          <a:p/>
        </p:txBody>
      </p:sp>
      <p:sp>
        <p:nvSpPr>
          <p:cNvPr id="185" name="Google Shape;185;p23"/>
          <p:cNvSpPr/>
          <p:nvPr>
            <p:ph idx="2" type="pic"/>
          </p:nvPr>
        </p:nvSpPr>
        <p:spPr>
          <a:xfrm>
            <a:off x="2582350" y="-118525"/>
            <a:ext cx="7450800" cy="5380500"/>
          </a:xfrm>
          <a:prstGeom prst="chevron">
            <a:avLst>
              <a:gd fmla="val 50000" name="adj"/>
            </a:avLst>
          </a:prstGeom>
          <a:noFill/>
          <a:ln>
            <a:noFill/>
          </a:ln>
          <a:effectLst>
            <a:outerShdw blurRad="200025" rotWithShape="0" algn="bl" dir="5400000" dist="19050">
              <a:srgbClr val="000000">
                <a:alpha val="20000"/>
              </a:srgbClr>
            </a:outerShdw>
          </a:effectLst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961000" y="-15775"/>
            <a:ext cx="5175052" cy="517505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/>
          <p:nvPr>
            <p:ph type="ctrTitle"/>
          </p:nvPr>
        </p:nvSpPr>
        <p:spPr>
          <a:xfrm>
            <a:off x="3822200" y="630000"/>
            <a:ext cx="4830300" cy="191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55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" name="Google Shape;25;p4"/>
          <p:cNvSpPr txBox="1"/>
          <p:nvPr>
            <p:ph idx="1" type="subTitle"/>
          </p:nvPr>
        </p:nvSpPr>
        <p:spPr>
          <a:xfrm>
            <a:off x="3822200" y="2669950"/>
            <a:ext cx="48303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3">
  <p:cSld name="CUSTOM_2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308" r="298" t="0"/>
          <a:stretch/>
        </p:blipFill>
        <p:spPr>
          <a:xfrm>
            <a:off x="-1962175" y="-15775"/>
            <a:ext cx="5143501" cy="517505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3822200" y="630000"/>
            <a:ext cx="4830300" cy="1911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55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3822200" y="2669950"/>
            <a:ext cx="4830300" cy="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TITLE_4_1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606225" y="385025"/>
            <a:ext cx="83820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638675" y="1089250"/>
            <a:ext cx="5790900" cy="31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●"/>
              <a:defRPr/>
            </a:lvl4pPr>
            <a:lvl5pPr indent="-2921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Char char="○"/>
              <a:defRPr/>
            </a:lvl5pPr>
            <a:lvl6pPr indent="-2794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pic>
        <p:nvPicPr>
          <p:cNvPr id="34" name="Google Shape;34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/>
          <p:nvPr>
            <p:ph idx="2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pic>
        <p:nvPicPr>
          <p:cNvPr id="36" name="Google Shape;3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5358">
          <p15:clr>
            <a:srgbClr val="FA7B17"/>
          </p15:clr>
        </p15:guide>
        <p15:guide id="2" pos="402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and Photo">
  <p:cSld name="TITLE_4_1_1_1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/>
          <p:nvPr>
            <p:ph idx="2" type="pic"/>
          </p:nvPr>
        </p:nvSpPr>
        <p:spPr>
          <a:xfrm>
            <a:off x="3436275" y="-101925"/>
            <a:ext cx="5839800" cy="5470500"/>
          </a:xfrm>
          <a:prstGeom prst="rect">
            <a:avLst/>
          </a:prstGeom>
          <a:noFill/>
          <a:ln>
            <a:noFill/>
          </a:ln>
        </p:spPr>
      </p:sp>
      <p:pic>
        <p:nvPicPr>
          <p:cNvPr id="41" name="Google Shape;41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/>
          <p:nvPr>
            <p:ph type="title"/>
          </p:nvPr>
        </p:nvSpPr>
        <p:spPr>
          <a:xfrm>
            <a:off x="633375" y="662500"/>
            <a:ext cx="2414700" cy="1056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3" type="title"/>
          </p:nvPr>
        </p:nvSpPr>
        <p:spPr>
          <a:xfrm>
            <a:off x="633375" y="1897100"/>
            <a:ext cx="2414700" cy="22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3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99">
          <p15:clr>
            <a:srgbClr val="FA7B17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and Photos">
  <p:cSld name="TITLE_4_1_1_1_1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p8"/>
          <p:cNvSpPr/>
          <p:nvPr>
            <p:ph idx="2" type="pic"/>
          </p:nvPr>
        </p:nvSpPr>
        <p:spPr>
          <a:xfrm>
            <a:off x="3415100" y="2578600"/>
            <a:ext cx="5808900" cy="2730000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8"/>
          <p:cNvSpPr/>
          <p:nvPr>
            <p:ph idx="3" type="pic"/>
          </p:nvPr>
        </p:nvSpPr>
        <p:spPr>
          <a:xfrm>
            <a:off x="3415100" y="-123775"/>
            <a:ext cx="3399300" cy="2637000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8"/>
          <p:cNvSpPr/>
          <p:nvPr>
            <p:ph idx="4" type="pic"/>
          </p:nvPr>
        </p:nvSpPr>
        <p:spPr>
          <a:xfrm>
            <a:off x="6901675" y="-123775"/>
            <a:ext cx="2322300" cy="2637000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sp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/>
          <p:nvPr>
            <p:ph type="title"/>
          </p:nvPr>
        </p:nvSpPr>
        <p:spPr>
          <a:xfrm>
            <a:off x="633375" y="662500"/>
            <a:ext cx="2414700" cy="1056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5" type="title"/>
          </p:nvPr>
        </p:nvSpPr>
        <p:spPr>
          <a:xfrm>
            <a:off x="633375" y="1897100"/>
            <a:ext cx="2414700" cy="22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3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 Text">
  <p:cSld name="TITLE_4_1_1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606225" y="269300"/>
            <a:ext cx="8382000" cy="85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54" name="Google Shape;5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9"/>
          <p:cNvSpPr txBox="1"/>
          <p:nvPr>
            <p:ph idx="1" type="body"/>
          </p:nvPr>
        </p:nvSpPr>
        <p:spPr>
          <a:xfrm>
            <a:off x="638675" y="1089250"/>
            <a:ext cx="3183600" cy="31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●"/>
              <a:defRPr/>
            </a:lvl4pPr>
            <a:lvl5pPr indent="-2921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Char char="○"/>
              <a:defRPr/>
            </a:lvl5pPr>
            <a:lvl6pPr indent="-2794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2" type="body"/>
          </p:nvPr>
        </p:nvSpPr>
        <p:spPr>
          <a:xfrm>
            <a:off x="4089400" y="1089250"/>
            <a:ext cx="3183600" cy="31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●"/>
              <a:defRPr/>
            </a:lvl4pPr>
            <a:lvl5pPr indent="-2921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Char char="○"/>
              <a:defRPr/>
            </a:lvl5pPr>
            <a:lvl6pPr indent="-2794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■"/>
              <a:defRPr/>
            </a:lvl6pPr>
            <a:lvl7pPr indent="-2794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●"/>
              <a:defRPr/>
            </a:lvl7pPr>
            <a:lvl8pPr indent="-2794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800"/>
              <a:buChar char="○"/>
              <a:defRPr/>
            </a:lvl8pPr>
            <a:lvl9pPr indent="-2794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800"/>
              <a:buChar char="■"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sp>
        <p:nvSpPr>
          <p:cNvPr id="58" name="Google Shape;58;p9"/>
          <p:cNvSpPr txBox="1"/>
          <p:nvPr>
            <p:ph idx="3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pic>
        <p:nvPicPr>
          <p:cNvPr id="59" name="Google Shape;5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phic elements">
  <p:cSld name="TITLE_4_1_1_2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7949" y="4527949"/>
            <a:ext cx="2512000" cy="2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7805634" y="44789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 b="0" sz="1300"/>
          </a:p>
        </p:txBody>
      </p:sp>
      <p:sp>
        <p:nvSpPr>
          <p:cNvPr id="65" name="Google Shape;65;p10"/>
          <p:cNvSpPr txBox="1"/>
          <p:nvPr>
            <p:ph idx="1" type="subTitle"/>
          </p:nvPr>
        </p:nvSpPr>
        <p:spPr>
          <a:xfrm>
            <a:off x="4089400" y="4630425"/>
            <a:ext cx="3530700" cy="1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1pPr>
            <a:lvl2pPr lvl="1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lvl="2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3pPr>
            <a:lvl4pPr lvl="3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>
                <a:solidFill>
                  <a:schemeClr val="dk1"/>
                </a:solidFill>
              </a:defRPr>
            </a:lvl4pPr>
            <a:lvl5pPr lvl="4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6pPr>
            <a:lvl7pPr lvl="6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7pPr>
            <a:lvl8pPr lvl="7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8pPr>
            <a:lvl9pPr lvl="8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8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pic>
        <p:nvPicPr>
          <p:cNvPr id="66" name="Google Shape;6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08125" y="4405475"/>
            <a:ext cx="414509" cy="41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91675" y="4514449"/>
            <a:ext cx="785021" cy="785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63041" y="4943591"/>
            <a:ext cx="325186" cy="32518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0"/>
          <p:cNvSpPr txBox="1"/>
          <p:nvPr>
            <p:ph type="title"/>
          </p:nvPr>
        </p:nvSpPr>
        <p:spPr>
          <a:xfrm>
            <a:off x="606225" y="385025"/>
            <a:ext cx="83820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0" name="Google Shape;70;p10"/>
          <p:cNvSpPr/>
          <p:nvPr/>
        </p:nvSpPr>
        <p:spPr>
          <a:xfrm>
            <a:off x="380998" y="1079775"/>
            <a:ext cx="1702407" cy="1809639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71" name="Google Shape;71;p10"/>
          <p:cNvSpPr/>
          <p:nvPr/>
        </p:nvSpPr>
        <p:spPr>
          <a:xfrm>
            <a:off x="267950" y="3262351"/>
            <a:ext cx="822442" cy="874128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rgbClr val="E31933"/>
          </a:solidFill>
          <a:ln>
            <a:noFill/>
          </a:ln>
        </p:spPr>
      </p:sp>
      <p:sp>
        <p:nvSpPr>
          <p:cNvPr id="72" name="Google Shape;72;p10"/>
          <p:cNvSpPr/>
          <p:nvPr/>
        </p:nvSpPr>
        <p:spPr>
          <a:xfrm>
            <a:off x="4367573" y="1079775"/>
            <a:ext cx="1702407" cy="1809639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3" name="Google Shape;73;p10"/>
          <p:cNvSpPr txBox="1"/>
          <p:nvPr>
            <p:ph idx="2" type="subTitle"/>
          </p:nvPr>
        </p:nvSpPr>
        <p:spPr>
          <a:xfrm>
            <a:off x="1746200" y="2630350"/>
            <a:ext cx="2571300" cy="258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4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74" name="Google Shape;74;p10"/>
          <p:cNvSpPr/>
          <p:nvPr/>
        </p:nvSpPr>
        <p:spPr>
          <a:xfrm>
            <a:off x="3164125" y="3262351"/>
            <a:ext cx="822442" cy="874128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rgbClr val="B7B7B7"/>
          </a:solidFill>
          <a:ln>
            <a:noFill/>
          </a:ln>
        </p:spPr>
      </p:sp>
      <p:sp>
        <p:nvSpPr>
          <p:cNvPr id="75" name="Google Shape;75;p10"/>
          <p:cNvSpPr/>
          <p:nvPr/>
        </p:nvSpPr>
        <p:spPr>
          <a:xfrm>
            <a:off x="6019800" y="3262351"/>
            <a:ext cx="822442" cy="874128"/>
          </a:xfrm>
          <a:custGeom>
            <a:rect b="b" l="l" r="r" t="t"/>
            <a:pathLst>
              <a:path extrusionOk="0" h="310801" w="310942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76" name="Google Shape;76;p10"/>
          <p:cNvSpPr txBox="1"/>
          <p:nvPr>
            <p:ph hasCustomPrompt="1" idx="3" type="title"/>
          </p:nvPr>
        </p:nvSpPr>
        <p:spPr>
          <a:xfrm>
            <a:off x="1746201" y="1121300"/>
            <a:ext cx="3254400" cy="15384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3000"/>
              <a:buFont typeface="Source Sans Pro"/>
              <a:buNone/>
              <a:defRPr b="0" sz="13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0"/>
          <p:cNvSpPr txBox="1"/>
          <p:nvPr>
            <p:ph idx="4" type="subTitle"/>
          </p:nvPr>
        </p:nvSpPr>
        <p:spPr>
          <a:xfrm>
            <a:off x="5732775" y="2630350"/>
            <a:ext cx="2571300" cy="258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4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hasCustomPrompt="1" idx="5" type="title"/>
          </p:nvPr>
        </p:nvSpPr>
        <p:spPr>
          <a:xfrm>
            <a:off x="5732776" y="1121300"/>
            <a:ext cx="3254400" cy="15384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3000"/>
              <a:buFont typeface="Source Sans Pro"/>
              <a:buNone/>
              <a:defRPr b="0" sz="13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79" name="Google Shape;79;p10"/>
          <p:cNvSpPr txBox="1"/>
          <p:nvPr>
            <p:ph idx="6" type="subTitle"/>
          </p:nvPr>
        </p:nvSpPr>
        <p:spPr>
          <a:xfrm>
            <a:off x="1173561" y="3971981"/>
            <a:ext cx="2571300" cy="258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4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80" name="Google Shape;80;p10"/>
          <p:cNvSpPr txBox="1"/>
          <p:nvPr>
            <p:ph hasCustomPrompt="1" idx="7" type="title"/>
          </p:nvPr>
        </p:nvSpPr>
        <p:spPr>
          <a:xfrm>
            <a:off x="1165869" y="3134019"/>
            <a:ext cx="1810500" cy="8235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Font typeface="Source Sans Pro"/>
              <a:buNone/>
              <a:defRPr b="0" sz="72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81" name="Google Shape;81;p10"/>
          <p:cNvSpPr txBox="1"/>
          <p:nvPr>
            <p:ph idx="8" type="subTitle"/>
          </p:nvPr>
        </p:nvSpPr>
        <p:spPr>
          <a:xfrm>
            <a:off x="4069736" y="3971981"/>
            <a:ext cx="2571300" cy="258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4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hasCustomPrompt="1" idx="9" type="title"/>
          </p:nvPr>
        </p:nvSpPr>
        <p:spPr>
          <a:xfrm>
            <a:off x="4062044" y="3134019"/>
            <a:ext cx="1810500" cy="8235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Font typeface="Source Sans Pro"/>
              <a:buNone/>
              <a:defRPr b="0" sz="72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0"/>
          <p:cNvSpPr txBox="1"/>
          <p:nvPr>
            <p:ph idx="13" type="subTitle"/>
          </p:nvPr>
        </p:nvSpPr>
        <p:spPr>
          <a:xfrm>
            <a:off x="6925411" y="3971981"/>
            <a:ext cx="2571300" cy="258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4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0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8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800"/>
              <a:buNone/>
              <a:defRPr/>
            </a:lvl9pPr>
          </a:lstStyle>
          <a:p/>
        </p:txBody>
      </p:sp>
      <p:sp>
        <p:nvSpPr>
          <p:cNvPr id="84" name="Google Shape;84;p10"/>
          <p:cNvSpPr txBox="1"/>
          <p:nvPr>
            <p:ph hasCustomPrompt="1" idx="14" type="title"/>
          </p:nvPr>
        </p:nvSpPr>
        <p:spPr>
          <a:xfrm>
            <a:off x="6917719" y="3134019"/>
            <a:ext cx="1810500" cy="8235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Font typeface="Source Sans Pro"/>
              <a:buNone/>
              <a:defRPr b="0" sz="72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61975" y="0"/>
            <a:ext cx="7623000" cy="859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Source Sans Pro"/>
              <a:buNone/>
              <a:defRPr b="1" i="0" sz="3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b="1" i="0" sz="2800" u="none" cap="none" strike="noStrike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61975" y="1719075"/>
            <a:ext cx="7623000" cy="25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Source Sans Pro"/>
              <a:buChar char="●"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Sans Pro"/>
              <a:buChar char="○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Source Sans Pro"/>
              <a:buChar char="■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11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Source Sans Pro"/>
              <a:buChar char="●"/>
              <a:defRPr b="0" i="0" sz="13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921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Source Sans Pro"/>
              <a:buChar char="○"/>
              <a:defRPr b="0" i="0" sz="1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794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Source Sans Pro"/>
              <a:buChar char="■"/>
              <a:defRPr b="0" i="0" sz="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794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Source Sans Pro"/>
              <a:buChar char="●"/>
              <a:defRPr b="0" i="0" sz="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794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Source Sans Pro"/>
              <a:buChar char="○"/>
              <a:defRPr b="0" i="0" sz="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794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800"/>
              <a:buFont typeface="Source Sans Pro"/>
              <a:buChar char="■"/>
              <a:defRPr b="0" i="0" sz="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619997" y="4297674"/>
            <a:ext cx="765000" cy="85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mc:AlternateContent>
    <mc:Choice Requires="p14">
      <p:transition spd="slow" p14:dur="1100">
        <p:push dir="r"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880">
          <p15:clr>
            <a:srgbClr val="EA4335"/>
          </p15:clr>
        </p15:guide>
        <p15:guide id="2" pos="960">
          <p15:clr>
            <a:srgbClr val="EA4335"/>
          </p15:clr>
        </p15:guide>
        <p15:guide id="3" pos="1920">
          <p15:clr>
            <a:srgbClr val="EA4335"/>
          </p15:clr>
        </p15:guide>
        <p15:guide id="4" pos="3840">
          <p15:clr>
            <a:srgbClr val="EA4335"/>
          </p15:clr>
        </p15:guide>
        <p15:guide id="5" pos="4800">
          <p15:clr>
            <a:srgbClr val="EA4335"/>
          </p15:clr>
        </p15:guide>
        <p15:guide id="6" orient="horz" pos="541">
          <p15:clr>
            <a:srgbClr val="EA4335"/>
          </p15:clr>
        </p15:guide>
        <p15:guide id="7" orient="horz" pos="1083">
          <p15:clr>
            <a:srgbClr val="EA4335"/>
          </p15:clr>
        </p15:guide>
        <p15:guide id="8" orient="horz" pos="1624">
          <p15:clr>
            <a:srgbClr val="EA4335"/>
          </p15:clr>
        </p15:guide>
        <p15:guide id="9" orient="horz" pos="2166">
          <p15:clr>
            <a:srgbClr val="EA4335"/>
          </p15:clr>
        </p15:guide>
        <p15:guide id="10" orient="horz" pos="2707">
          <p15:clr>
            <a:srgbClr val="EA4335"/>
          </p15:clr>
        </p15:guide>
        <p15:guide id="11" pos="480">
          <p15:clr>
            <a:srgbClr val="EA4335"/>
          </p15:clr>
        </p15:guide>
        <p15:guide id="12" pos="1440">
          <p15:clr>
            <a:srgbClr val="EA4335"/>
          </p15:clr>
        </p15:guide>
        <p15:guide id="13" pos="2408">
          <p15:clr>
            <a:srgbClr val="EA4335"/>
          </p15:clr>
        </p15:guide>
        <p15:guide id="14" pos="4320">
          <p15:clr>
            <a:srgbClr val="EA4335"/>
          </p15:clr>
        </p15:guide>
        <p15:guide id="15" pos="3358">
          <p15:clr>
            <a:srgbClr val="EA4335"/>
          </p15:clr>
        </p15:guide>
        <p15:guide id="16" pos="5282">
          <p15:clr>
            <a:srgbClr val="EA4335"/>
          </p15:clr>
        </p15:guide>
      </p15:sldGuideLst>
    </p:ext>
  </p:ext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Prof. Zubin Jelveh</a:t>
            </a:r>
            <a:br/>
            <a:r>
              <a:t>CCJS 418E - Coding for Criminology</a:t>
            </a:r>
            <a:br/>
            <a:r>
              <a:t>Fall 2025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2400"/>
            </a:pPr>
            <a:r>
              <a:t>Do Yankees Games Cause More Noise Complaints?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2400"/>
            </a:pPr>
            <a:r>
              <a:t>PART 2: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Findings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#1: Game Days vs Non-Game Days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  <p:pic>
        <p:nvPicPr>
          <p:cNvPr id="5" name="Picture 4" descr="chart1_game_vs_nonga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45920"/>
            <a:ext cx="4912945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#1: What This Tells 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Key Numbers: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Non-game days: 677 complaints/day average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Game days: 900 complaints/day average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33% increase on game days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What This Means: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Major sporting events are associated with more noise complaints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This Advances My Story: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This establishes the basic pattern exists - game days are noisier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#2: Percent Increase by Day of Week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  <p:pic>
        <p:nvPicPr>
          <p:cNvPr id="5" name="Picture 4" descr="chart2_pct_by_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45920"/>
            <a:ext cx="6164119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#2: What This Tells 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Key Numbers: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Increases range from ~20% to ~45% depending on day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Effect exists on weekdays AND weekends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What This Means: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The game day effect is not just a "weekend effect"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This Advances My Story: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Rules out the alternative explanation that weekends are naturally noisier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#3: Bronx vs Brooklyn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  <p:pic>
        <p:nvPicPr>
          <p:cNvPr id="5" name="Picture 4" descr="chart3_diff_in_dif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45920"/>
            <a:ext cx="6145763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Result #3: What This Tells 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Key Numbers: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Bronx: +121 complaints on game days (+39%)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Brooklyn: +102 complaints on game days (+28%)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Diff-in-diff: +19 extra complaints in Bronx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What This Means: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The Bronx has an EXTRA increase beyond citywide trends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This Advances My Story: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Isolates the localized stadium effect from general game day excitement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Bonus: Placebo Test (Heating Complaints)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  <p:pic>
        <p:nvPicPr>
          <p:cNvPr id="5" name="Picture 4" descr="chart4_placeb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45920"/>
            <a:ext cx="6157099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Placebo: What This Tells 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Key Numbers: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Noise: +33% on game days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Heating: -75% on game days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What This Means: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Heating goes DOWN because baseball is in summer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No Bronx-specific effect for heating (diff-in-diff ≈ 0)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This Advances My Story: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Confirms the noise effect is real, not just "people complain more on game days"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Challenges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Challenge #1: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Matching dates between different data formats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Challenge #2: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Understanding what diff-in-diff actually measures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Challenge #3: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Choosing the right comparison borough (Brooklyn vs Manhattan)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2400"/>
            </a:pPr>
            <a:r>
              <a:t>PART 1: Presentation Slides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Plan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Research Question: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Do Yankees games cause more noise complaints?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Main Findings: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33% more noise complaints on game days overall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Effect persists across all days of the week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Bronx has 11% EXTRA effect vs Brooklyn (localized impact)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Placebo test confirms the pattern is real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Why It Matters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Policy Implications: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NYPD should increase presence near Yankee Stadium on game days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Stadium should invest in community noise mitigation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311 resources should anticipate higher volume during games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What I Learned: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Multiple comparisons make causal claims more credible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Placebo tests strengthen findings by ruling out alternatives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Thank you! Questions?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Research Question &amp; Why It Matters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Main Research Question: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Do noise complaints increase on days when the Yankees play home games?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Why This Question Matters: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Helps NYPD allocate resources on game days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Informs stadium community relations policy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Shows how major events affect neighborhood quality of life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My Dataset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Data Source: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NYC 311 Service Requests (NYC Open Data)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Yankees 2023 Home Game Schedule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Time Period: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January 1, 2023 - December 31, 2023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Dataset Size: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265,638 noise complaints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83 home games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My Dataset: Key Variables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Key Variables I'm Using: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`created_date` - When complaint was filed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`borough` - BRONX, BROOKLYN, etc.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`complaint_type` - Type of noise complaint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`game_date` - Yankees home game dates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Data Cleaning: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Filtered to noise complaints only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Created is_game_day flag by matching dates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My Analysis Strategy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None/>
            </a:pPr>
            <a:r>
              <a:t>First, I'll compare game days to non-game days across all of NYC to establish whether a basic pattern exists. If there's no difference at all, we can stop here.</a:t>
            </a:r>
          </a:p>
          <a:p>
            <a:pPr>
              <a:defRPr sz="1400"/>
              <a:lnSpc>
                <a:spcPct val="90000"/>
              </a:lnSpc>
              <a:buNone/>
            </a:pPr>
          </a:p>
          <a:p>
            <a:pPr>
              <a:defRPr sz="1400"/>
              <a:lnSpc>
                <a:spcPct val="90000"/>
              </a:lnSpc>
              <a:buNone/>
            </a:pPr>
            <a:r>
              <a:t>Then, I'll look at the percent increase by day of week. This helps rule out "it's just the weekend" as an alternative explanation, since games happen on different days.</a:t>
            </a:r>
          </a:p>
          <a:p>
            <a:pPr>
              <a:defRPr sz="1400"/>
              <a:lnSpc>
                <a:spcPct val="90000"/>
              </a:lnSpc>
              <a:buNone/>
            </a:pPr>
          </a:p>
          <a:p>
            <a:pPr>
              <a:defRPr sz="1400"/>
              <a:lnSpc>
                <a:spcPct val="90000"/>
              </a:lnSpc>
              <a:buNone/>
            </a:pPr>
            <a:r>
              <a:t>Finally, I'll compare the change in the Bronx to the change in Brooklyn using diff-in-diff. This rules out citywide trends and shows the localized stadium effect.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Comparison #1: Game Days vs Non-Game Days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What I'm calculating: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Average noise complaints per day, grouped by game day status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I'll calculate it: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groupby(['date', 'is_game_day']).size()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Then calculate mean for each group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Visualization: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Bar chart: X = Day Type, Y = Average Complaints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Comparison #2: Percent Increase by Day of Week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What I'm calculating: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Percent increase on game days for each day of the week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I'll calculate it: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groupby(['day_of_week', 'is_game_day']).mean()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Calculate (game_day - non_game_day) / non_game_day * 100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Visualization: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Bar chart: X = Day of Week, Y = Percent Increase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t>Comparison #3: Bronx vs Brooklyn (Diff-in-Diff)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 sz="1400"/>
              <a:lnSpc>
                <a:spcPct val="90000"/>
              </a:lnSpc>
              <a:buSzPct val="50000"/>
            </a:pPr>
            <a:r>
              <a:t>What I'm calculating: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Change in complaints for each borough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Difference between those changes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How I'll calculate it: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Filter to Bronx and Brooklyn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Calculate change for each borough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Subtract: Bronx change - Brooklyn change</a:t>
            </a:r>
          </a:p>
          <a:p>
            <a:pPr>
              <a:defRPr sz="1400"/>
              <a:lnSpc>
                <a:spcPct val="90000"/>
              </a:lnSpc>
              <a:buSzPct val="50000"/>
            </a:pPr>
          </a:p>
          <a:p>
            <a:pPr>
              <a:defRPr sz="1400"/>
              <a:lnSpc>
                <a:spcPct val="90000"/>
              </a:lnSpc>
              <a:buSzPct val="50000"/>
            </a:pPr>
            <a:r>
              <a:t>Visualization:</a:t>
            </a:r>
          </a:p>
          <a:p>
            <a:pPr lvl="1">
              <a:defRPr sz="1400"/>
              <a:lnSpc>
                <a:spcPct val="90000"/>
              </a:lnSpc>
              <a:buSzPct val="50000"/>
            </a:pPr>
            <a:r>
              <a:t>Grouped bar chart: boroughs x game day status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earlessly Forward / LIGHT">
  <a:themeElements>
    <a:clrScheme name="Simple Light">
      <a:dk1>
        <a:srgbClr val="000000"/>
      </a:dk1>
      <a:lt1>
        <a:srgbClr val="FFFFFF"/>
      </a:lt1>
      <a:dk2>
        <a:srgbClr val="636363"/>
      </a:dk2>
      <a:lt2>
        <a:srgbClr val="E6E6E6"/>
      </a:lt2>
      <a:accent1>
        <a:srgbClr val="E21833"/>
      </a:accent1>
      <a:accent2>
        <a:srgbClr val="A41124"/>
      </a:accent2>
      <a:accent3>
        <a:srgbClr val="820E1D"/>
      </a:accent3>
      <a:accent4>
        <a:srgbClr val="FFD200"/>
      </a:accent4>
      <a:accent5>
        <a:srgbClr val="CBA700"/>
      </a:accent5>
      <a:accent6>
        <a:srgbClr val="715D00"/>
      </a:accent6>
      <a:hlink>
        <a:srgbClr val="E218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